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5" r:id="rId10"/>
    <p:sldId id="296" r:id="rId11"/>
    <p:sldId id="297" r:id="rId12"/>
    <p:sldId id="298" r:id="rId13"/>
  </p:sldIdLst>
  <p:sldSz cx="9144000" cy="6858000" type="screen4x3"/>
  <p:notesSz cx="6858000" cy="994568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78EB19C0-3BB1-4811-BD13-A350C8ABEA2D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7846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3852" y="9447846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B3808660-79D1-4B88-B2EF-AE9A9D3DCF0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069464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761E4CFC-3489-4072-B141-50ED0DF20022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44600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480" y="4785955"/>
            <a:ext cx="5487041" cy="3915926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7846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3852" y="9447846"/>
            <a:ext cx="2972547" cy="497842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BAA42DCB-98B4-4ACE-A318-671EB887BC9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746425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77438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63240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71951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17107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77780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11380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22974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3229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29380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21190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2452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B9229-BF6E-6249-92D1-66A8BBCDE75C}" type="datetimeFigureOut">
              <a:rPr lang="da-DK" smtClean="0"/>
              <a:pPr/>
              <a:t>13-05-2016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87C62-C605-584B-89F4-C9D0E45D701B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59984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ba@cafeexit.dk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739140"/>
            <a:ext cx="1100060" cy="939536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71500" y="2059583"/>
            <a:ext cx="77232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Cafe Exit og kirkelig resocialisering </a:t>
            </a:r>
          </a:p>
          <a:p>
            <a:r>
              <a:rPr lang="da-DK" sz="2800" dirty="0"/>
              <a:t>V. organisationschef Ole Bjørn Andersen</a:t>
            </a:r>
          </a:p>
          <a:p>
            <a:endParaRPr lang="da-DK" sz="2800" dirty="0"/>
          </a:p>
          <a:p>
            <a:r>
              <a:rPr lang="da-DK" sz="2800" dirty="0"/>
              <a:t>Hvordan hjælper vi bedst tidligere indsatte – og hvordan kan sognekirken bidrage til at det lykkes?  </a:t>
            </a:r>
          </a:p>
          <a:p>
            <a:r>
              <a:rPr lang="da-DK" sz="2800" dirty="0"/>
              <a:t>Ud fra erfaringer fra England, Sverige og Holland samarbejder Cafe Exit og FUV om at udvikle en dansk model for kirkelig resocialisering af tidligere indsatte.</a:t>
            </a:r>
          </a:p>
        </p:txBody>
      </p:sp>
    </p:spTree>
    <p:extLst>
      <p:ext uri="{BB962C8B-B14F-4D97-AF65-F5344CB8AC3E}">
        <p14:creationId xmlns:p14="http://schemas.microsoft.com/office/powerpoint/2010/main" xmlns="" val="201775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756471"/>
            <a:ext cx="1079768" cy="922205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520" y="1420515"/>
            <a:ext cx="833595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Rapporten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Dokumenterer kirkelige resocialiseringsinitiativer i Danmark, beskriver fængsels- og arresthuspræsternes arbejde og undersøger de kirkelige aktørers samarbejde med myndigheder, herunder særligt Kriminalforsorgen.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Undersøgelsen sættes i perspektiv gennem beskrivelser, analyser og vurderinger af udvalgte kirkelige resocialiseringsinitiativer i Sverige, England og Holland. Perspektiveringen trækker på såvel positive som negative indtryk fra de tre aktuelle lande.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Rapporten fremsætter på denne baggrund fem scenarier for en styrket kirkelig resocialiseringsindsats, som tager højde for den erfaring, der er gjort i Danmark, hvor særlige kirkelige traditioner og samfundsmæssige forhold gør sig gældende.</a:t>
            </a:r>
          </a:p>
        </p:txBody>
      </p:sp>
    </p:spTree>
    <p:extLst>
      <p:ext uri="{BB962C8B-B14F-4D97-AF65-F5344CB8AC3E}">
        <p14:creationId xmlns:p14="http://schemas.microsoft.com/office/powerpoint/2010/main" xmlns="" val="118020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43664"/>
            <a:ext cx="1211848" cy="1035012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394486" y="1598396"/>
            <a:ext cx="8749514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700" b="1" dirty="0"/>
              <a:t>Et par overskrifter fra undersøgelsen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Der er afgørende forskel på hvad offentlige myndigheder kan hjælpe  og hvad foreninger, menigheder og kirkelige foreninger kan hjælpe med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Socialt arbejde og dermed også kirkeligt socialt arbejde er under pres – dem der betaler (kommunerne) vil i stigende grad bestemme, hvem </a:t>
            </a:r>
            <a:r>
              <a:rPr lang="da-DK" sz="2400" dirty="0" smtClean="0"/>
              <a:t>der skal hjælpes og </a:t>
            </a:r>
            <a:r>
              <a:rPr lang="da-DK" sz="2400" dirty="0"/>
              <a:t>hvordan </a:t>
            </a:r>
            <a:endParaRPr lang="da-DK" sz="2400" dirty="0" smtClean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 smtClean="0"/>
              <a:t>Der </a:t>
            </a:r>
            <a:r>
              <a:rPr lang="da-DK" sz="2400" dirty="0"/>
              <a:t>findes mange menneskelige og faglige kompetencer blandt medlemmerne i folkekirkens menigheder, hvordan bringes de i spil?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Der er uudnyttede muligheder for et samarbejde mellem folkekirken (herunder fængsels-og arresthuspræster) og de frie folkekirkelige foreninger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Bolig/udslusning er et vigtigt omdrejningspunkt – hvad er </a:t>
            </a:r>
            <a:r>
              <a:rPr lang="da-DK" sz="2400" dirty="0" smtClean="0"/>
              <a:t>muligt</a:t>
            </a:r>
            <a:r>
              <a:rPr lang="da-DK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02876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741680"/>
            <a:ext cx="1097086" cy="936996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70430" y="1685779"/>
            <a:ext cx="8177330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Konference i </a:t>
            </a:r>
            <a:r>
              <a:rPr lang="da-DK" sz="3600" b="1" dirty="0" err="1"/>
              <a:t>Vartov</a:t>
            </a:r>
            <a:r>
              <a:rPr lang="da-DK" sz="3600" b="1" dirty="0"/>
              <a:t> 20. maj 2016 kl. 10-15</a:t>
            </a:r>
          </a:p>
          <a:p>
            <a:r>
              <a:rPr lang="da-DK" sz="1350" dirty="0"/>
              <a:t> </a:t>
            </a:r>
          </a:p>
          <a:p>
            <a:r>
              <a:rPr lang="da-DK" sz="2400" dirty="0"/>
              <a:t>Indlæg ”</a:t>
            </a:r>
            <a:r>
              <a:rPr lang="da-DK" sz="2400" dirty="0" err="1"/>
              <a:t>Why</a:t>
            </a:r>
            <a:r>
              <a:rPr lang="da-DK" sz="2400" dirty="0"/>
              <a:t> trust?” ved Dr. Ruth Armstrong, </a:t>
            </a:r>
            <a:r>
              <a:rPr lang="da-DK" sz="2400" dirty="0" err="1"/>
              <a:t>Institute</a:t>
            </a:r>
            <a:r>
              <a:rPr lang="da-DK" sz="2400" dirty="0"/>
              <a:t> of </a:t>
            </a:r>
            <a:r>
              <a:rPr lang="da-DK" sz="2400" dirty="0" err="1"/>
              <a:t>Criminology</a:t>
            </a:r>
            <a:r>
              <a:rPr lang="da-DK" sz="2400" dirty="0"/>
              <a:t>, </a:t>
            </a:r>
            <a:r>
              <a:rPr lang="da-DK" sz="2400" dirty="0" err="1"/>
              <a:t>University</a:t>
            </a:r>
            <a:r>
              <a:rPr lang="da-DK" sz="2400" dirty="0"/>
              <a:t> of Cambridge </a:t>
            </a:r>
            <a:r>
              <a:rPr lang="da-DK" sz="2400" dirty="0" smtClean="0"/>
              <a:t>og </a:t>
            </a:r>
            <a:r>
              <a:rPr lang="da-DK" sz="2400" dirty="0"/>
              <a:t>med respons </a:t>
            </a:r>
            <a:r>
              <a:rPr lang="da-DK" sz="2400" dirty="0" smtClean="0"/>
              <a:t>fra: </a:t>
            </a:r>
            <a:r>
              <a:rPr lang="da-DK" sz="2400" dirty="0"/>
              <a:t>tidligere leder af Kirkens Korshær, Bjarne Lenau, </a:t>
            </a:r>
            <a:endParaRPr lang="da-DK" sz="2400" dirty="0" smtClean="0"/>
          </a:p>
          <a:p>
            <a:r>
              <a:rPr lang="da-DK" sz="2400" dirty="0" smtClean="0"/>
              <a:t>professor </a:t>
            </a:r>
            <a:r>
              <a:rPr lang="da-DK" sz="2400" dirty="0"/>
              <a:t>emeritus Flemming </a:t>
            </a:r>
            <a:r>
              <a:rPr lang="da-DK" sz="2400" dirty="0" err="1"/>
              <a:t>Balvig</a:t>
            </a:r>
            <a:r>
              <a:rPr lang="da-DK" sz="2400" dirty="0"/>
              <a:t>, </a:t>
            </a:r>
            <a:endParaRPr lang="da-DK" sz="2400" dirty="0" smtClean="0"/>
          </a:p>
          <a:p>
            <a:r>
              <a:rPr lang="da-DK" sz="2400" dirty="0" smtClean="0"/>
              <a:t>Københavns </a:t>
            </a:r>
            <a:r>
              <a:rPr lang="da-DK" sz="2400" dirty="0"/>
              <a:t>Biskop Peter Skov-Jakobsen.</a:t>
            </a:r>
          </a:p>
          <a:p>
            <a:r>
              <a:rPr lang="da-DK" sz="2400" dirty="0"/>
              <a:t> </a:t>
            </a:r>
          </a:p>
          <a:p>
            <a:r>
              <a:rPr lang="da-DK" sz="2400" dirty="0"/>
              <a:t>Præsentation af rapporten ved generalsekretær Jørgen Skov Sørensen med respons af lektor Hans Raun Iversen. </a:t>
            </a:r>
          </a:p>
          <a:p>
            <a:r>
              <a:rPr lang="da-DK" sz="2400" dirty="0"/>
              <a:t>Herefter dialog og diskussion af rapporten.</a:t>
            </a:r>
          </a:p>
          <a:p>
            <a:endParaRPr lang="da-DK" sz="2400" dirty="0"/>
          </a:p>
          <a:p>
            <a:r>
              <a:rPr lang="da-DK" sz="2400" dirty="0"/>
              <a:t>Mulighed for tilmelding til mig nu eller på </a:t>
            </a:r>
            <a:r>
              <a:rPr lang="da-DK" sz="2400" u="sng" dirty="0">
                <a:hlinkClick r:id="rId5"/>
              </a:rPr>
              <a:t>oba@cafeexit.dk</a:t>
            </a:r>
            <a:endParaRPr lang="da-DK" sz="2400" dirty="0"/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xmlns="" val="187236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704406"/>
            <a:ext cx="1140728" cy="974270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71500" y="2059583"/>
            <a:ext cx="7723208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8625" indent="-428625">
              <a:buFont typeface="Arial" panose="020B0604020202020204" pitchFamily="34" charset="0"/>
              <a:buChar char="•"/>
            </a:pPr>
            <a:endParaRPr lang="da-DK" sz="2700" dirty="0"/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da-DK" sz="3600" dirty="0"/>
              <a:t>Café Exit – hvem er vi?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da-DK" sz="3600" dirty="0"/>
              <a:t>Målgruppen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da-DK" sz="3600" dirty="0"/>
              <a:t>Om projektet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da-DK" sz="3600" dirty="0"/>
              <a:t>Konferencen den 20. maj 2016 – fortsat mulighed for tilmelding</a:t>
            </a:r>
          </a:p>
        </p:txBody>
      </p:sp>
    </p:spTree>
    <p:extLst>
      <p:ext uri="{BB962C8B-B14F-4D97-AF65-F5344CB8AC3E}">
        <p14:creationId xmlns:p14="http://schemas.microsoft.com/office/powerpoint/2010/main" xmlns="" val="49418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704406"/>
            <a:ext cx="1140728" cy="974270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521" y="2172436"/>
            <a:ext cx="7462778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Café Exit – hvem er vi?</a:t>
            </a:r>
          </a:p>
          <a:p>
            <a:endParaRPr lang="da-DK" sz="13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Hjælp til indsatte og tidligere indsatte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Stiftet for 9 år siden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Et kirkeligt socialt arbejde</a:t>
            </a:r>
          </a:p>
        </p:txBody>
      </p:sp>
    </p:spTree>
    <p:extLst>
      <p:ext uri="{BB962C8B-B14F-4D97-AF65-F5344CB8AC3E}">
        <p14:creationId xmlns:p14="http://schemas.microsoft.com/office/powerpoint/2010/main" xmlns="" val="302643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85800"/>
            <a:ext cx="1162513" cy="992876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521" y="2172436"/>
            <a:ext cx="746277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Et kirkeligt socialt arbejde</a:t>
            </a:r>
          </a:p>
          <a:p>
            <a:endParaRPr lang="da-DK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Bygger på det kristne livs- og menneskesyn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Værdier for den kirkelige indsats – konsekvenser for den måde, vi ønsker af møde mennesker på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da-DK" sz="2400" dirty="0"/>
              <a:t>Værdighed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da-DK" sz="2400" dirty="0"/>
              <a:t>Fællesskab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da-DK" sz="2400" dirty="0"/>
              <a:t>Fortalervirksomhed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da-DK" sz="2400" dirty="0"/>
              <a:t>Håb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a-DK" dirty="0"/>
          </a:p>
          <a:p>
            <a:endParaRPr lang="da-DK" sz="2700" dirty="0"/>
          </a:p>
          <a:p>
            <a:endParaRPr lang="da-DK" sz="2700" dirty="0"/>
          </a:p>
        </p:txBody>
      </p:sp>
    </p:spTree>
    <p:extLst>
      <p:ext uri="{BB962C8B-B14F-4D97-AF65-F5344CB8AC3E}">
        <p14:creationId xmlns:p14="http://schemas.microsoft.com/office/powerpoint/2010/main" xmlns="" val="392672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30648"/>
            <a:ext cx="1227088" cy="1048028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521" y="2172436"/>
            <a:ext cx="7462778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Café Exit – hvem er vi?</a:t>
            </a:r>
          </a:p>
          <a:p>
            <a:endParaRPr lang="da-DK" sz="135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Hjælp til indsatte og tidligere indsatte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Stiftet for 9 år siden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Et kirkeligt socialt arbejde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Oprindelige og nuværende bærende elementer i </a:t>
            </a:r>
            <a:r>
              <a:rPr lang="da-DK" sz="2400" dirty="0" smtClean="0"/>
              <a:t>arbejdet - Personlige relationer -Fællesskaber/netværk</a:t>
            </a:r>
            <a:endParaRPr lang="da-DK" sz="24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Helhedsorienteret arbejde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10 lønnede og over 150 frivillige medarbejdere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400" dirty="0"/>
              <a:t>Kontorer/caférammer i København, Odense og Aarhus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da-DK" sz="2400" dirty="0"/>
              <a:t>Månedlige </a:t>
            </a:r>
            <a:r>
              <a:rPr lang="da-DK" sz="2400" dirty="0" err="1"/>
              <a:t>kulturarr</a:t>
            </a:r>
            <a:r>
              <a:rPr lang="da-DK" sz="2400" dirty="0"/>
              <a:t>. i Aalborg</a:t>
            </a:r>
          </a:p>
        </p:txBody>
      </p:sp>
    </p:spTree>
    <p:extLst>
      <p:ext uri="{BB962C8B-B14F-4D97-AF65-F5344CB8AC3E}">
        <p14:creationId xmlns:p14="http://schemas.microsoft.com/office/powerpoint/2010/main" xmlns="" val="85749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65358"/>
            <a:ext cx="1186448" cy="1013318"/>
          </a:xfrm>
          <a:prstGeom prst="rect">
            <a:avLst/>
          </a:prstGeom>
        </p:spPr>
      </p:pic>
      <p:cxnSp>
        <p:nvCxnSpPr>
          <p:cNvPr id="24" name="Lige pilforbindelse 23"/>
          <p:cNvCxnSpPr/>
          <p:nvPr/>
        </p:nvCxnSpPr>
        <p:spPr>
          <a:xfrm flipV="1">
            <a:off x="372552" y="3200375"/>
            <a:ext cx="7825733" cy="38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/>
          <p:nvPr/>
        </p:nvCxnSpPr>
        <p:spPr>
          <a:xfrm>
            <a:off x="437810" y="3336558"/>
            <a:ext cx="0" cy="15079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kstfelt 25"/>
          <p:cNvSpPr txBox="1"/>
          <p:nvPr/>
        </p:nvSpPr>
        <p:spPr>
          <a:xfrm rot="5400000">
            <a:off x="1435229" y="1268094"/>
            <a:ext cx="553998" cy="267935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da-DK" sz="2400" b="1" dirty="0"/>
              <a:t>Varetægtsfængsling</a:t>
            </a:r>
          </a:p>
        </p:txBody>
      </p:sp>
      <p:cxnSp>
        <p:nvCxnSpPr>
          <p:cNvPr id="27" name="Lige forbindelse 26"/>
          <p:cNvCxnSpPr/>
          <p:nvPr/>
        </p:nvCxnSpPr>
        <p:spPr>
          <a:xfrm>
            <a:off x="2959726" y="3352310"/>
            <a:ext cx="0" cy="15079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kstfelt 27"/>
          <p:cNvSpPr txBox="1"/>
          <p:nvPr/>
        </p:nvSpPr>
        <p:spPr>
          <a:xfrm rot="5400000">
            <a:off x="3958098" y="2047427"/>
            <a:ext cx="553998" cy="121302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a-DK" sz="2400" b="1" dirty="0"/>
              <a:t>Afsoning</a:t>
            </a:r>
          </a:p>
        </p:txBody>
      </p:sp>
      <p:cxnSp>
        <p:nvCxnSpPr>
          <p:cNvPr id="29" name="Lige forbindelse 28"/>
          <p:cNvCxnSpPr/>
          <p:nvPr/>
        </p:nvCxnSpPr>
        <p:spPr>
          <a:xfrm>
            <a:off x="5676804" y="3352310"/>
            <a:ext cx="0" cy="15079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kstfelt 29"/>
          <p:cNvSpPr txBox="1"/>
          <p:nvPr/>
        </p:nvSpPr>
        <p:spPr>
          <a:xfrm rot="5400000">
            <a:off x="6167565" y="2101543"/>
            <a:ext cx="553998" cy="101245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a-DK" sz="2400" b="1" dirty="0"/>
              <a:t>Løsladt</a:t>
            </a:r>
          </a:p>
        </p:txBody>
      </p:sp>
      <p:sp>
        <p:nvSpPr>
          <p:cNvPr id="34" name="Tekstfelt 33"/>
          <p:cNvSpPr txBox="1"/>
          <p:nvPr/>
        </p:nvSpPr>
        <p:spPr>
          <a:xfrm>
            <a:off x="603936" y="3336558"/>
            <a:ext cx="22456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/>
              <a:buChar char="•"/>
            </a:pPr>
            <a:r>
              <a:rPr lang="da-DK" sz="2000" dirty="0"/>
              <a:t>Mentor/besøg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Kreativitet - kunst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Kvindearbejde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Tøj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000" dirty="0"/>
              <a:t>Gældsrådgivning</a:t>
            </a:r>
          </a:p>
          <a:p>
            <a:endParaRPr lang="da-DK" sz="2000" dirty="0"/>
          </a:p>
        </p:txBody>
      </p:sp>
      <p:sp>
        <p:nvSpPr>
          <p:cNvPr id="35" name="Tekstfelt 34"/>
          <p:cNvSpPr txBox="1"/>
          <p:nvPr/>
        </p:nvSpPr>
        <p:spPr>
          <a:xfrm>
            <a:off x="2957946" y="3352310"/>
            <a:ext cx="263338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/>
              <a:buChar char="•"/>
            </a:pPr>
            <a:r>
              <a:rPr lang="da-DK" sz="2000" dirty="0"/>
              <a:t>Træffetider i fængsler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Familiearbejde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Gældsrådgivning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Kultureftermiddage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Mentor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Fangekoret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Kvindearbejde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Terapeuter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Samfundstjeneste/</a:t>
            </a:r>
          </a:p>
          <a:p>
            <a:r>
              <a:rPr lang="da-DK" sz="2000" dirty="0"/>
              <a:t>      fodlænke</a:t>
            </a:r>
          </a:p>
          <a:p>
            <a:pPr marL="214313" indent="-214313">
              <a:buFont typeface="Arial"/>
              <a:buChar char="•"/>
            </a:pPr>
            <a:endParaRPr lang="da-DK" sz="1350" dirty="0"/>
          </a:p>
          <a:p>
            <a:pPr marL="214313" indent="-214313">
              <a:buFont typeface="Arial"/>
              <a:buChar char="•"/>
            </a:pPr>
            <a:endParaRPr lang="da-DK" sz="1350" dirty="0"/>
          </a:p>
          <a:p>
            <a:pPr marL="214313" indent="-214313">
              <a:buFont typeface="Arial"/>
              <a:buChar char="•"/>
            </a:pPr>
            <a:endParaRPr lang="da-DK" sz="1350" dirty="0"/>
          </a:p>
          <a:p>
            <a:endParaRPr lang="da-DK" sz="1350" dirty="0"/>
          </a:p>
        </p:txBody>
      </p:sp>
      <p:sp>
        <p:nvSpPr>
          <p:cNvPr id="36" name="Tekstfelt 35"/>
          <p:cNvSpPr txBox="1"/>
          <p:nvPr/>
        </p:nvSpPr>
        <p:spPr>
          <a:xfrm>
            <a:off x="5847745" y="3336558"/>
            <a:ext cx="24507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2000" dirty="0"/>
              <a:t>Café i København, Aarhus og Odense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Mentor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Familiearbejde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Gældsrådgivning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Kultureftermiddage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Fangekoret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Kvindearbejde</a:t>
            </a:r>
          </a:p>
          <a:p>
            <a:pPr marL="214313" indent="-214313">
              <a:buFont typeface="Arial"/>
              <a:buChar char="•"/>
            </a:pPr>
            <a:r>
              <a:rPr lang="da-DK" sz="2000" dirty="0"/>
              <a:t>Terapeuter</a:t>
            </a:r>
          </a:p>
        </p:txBody>
      </p:sp>
    </p:spTree>
    <p:extLst>
      <p:ext uri="{BB962C8B-B14F-4D97-AF65-F5344CB8AC3E}">
        <p14:creationId xmlns:p14="http://schemas.microsoft.com/office/powerpoint/2010/main" xmlns="" val="283450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82712"/>
            <a:ext cx="1166128" cy="995964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84521" y="2172436"/>
            <a:ext cx="746277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/>
              <a:t>Hvad er vigtigste parametre for at modvirke ny kriminalitet?</a:t>
            </a:r>
          </a:p>
          <a:p>
            <a:pPr marL="214313" indent="-214313" fontAlgn="ctr">
              <a:buFont typeface="Arial" panose="020B0604020202020204" pitchFamily="34" charset="0"/>
              <a:buChar char="•"/>
            </a:pPr>
            <a:endParaRPr lang="da-DK" sz="2700" b="1" dirty="0"/>
          </a:p>
          <a:p>
            <a:pPr marL="214313" indent="-214313" fontAlgn="ctr">
              <a:buFont typeface="Arial" panose="020B0604020202020204" pitchFamily="34" charset="0"/>
              <a:buChar char="•"/>
            </a:pPr>
            <a:r>
              <a:rPr lang="da-DK" sz="2400" dirty="0"/>
              <a:t>Arbejde/uddannelse</a:t>
            </a:r>
          </a:p>
          <a:p>
            <a:pPr marL="214313" indent="-214313" fontAlgn="ctr">
              <a:buFont typeface="Arial" panose="020B0604020202020204" pitchFamily="34" charset="0"/>
              <a:buChar char="•"/>
            </a:pPr>
            <a:r>
              <a:rPr lang="da-DK" sz="2400" dirty="0"/>
              <a:t>Kriminalitetsfrit netværk (fællesskaber)</a:t>
            </a:r>
          </a:p>
          <a:p>
            <a:pPr marL="214313" indent="-214313" fontAlgn="ctr">
              <a:buFont typeface="Arial" panose="020B0604020202020204" pitchFamily="34" charset="0"/>
              <a:buChar char="•"/>
            </a:pPr>
            <a:r>
              <a:rPr lang="da-DK" sz="2400" dirty="0"/>
              <a:t>Økonomi</a:t>
            </a:r>
          </a:p>
          <a:p>
            <a:pPr marL="214313" indent="-214313" fontAlgn="ctr">
              <a:buFont typeface="Arial" panose="020B0604020202020204" pitchFamily="34" charset="0"/>
              <a:buChar char="•"/>
            </a:pPr>
            <a:r>
              <a:rPr lang="da-DK" sz="2400" dirty="0"/>
              <a:t>Bolig</a:t>
            </a:r>
          </a:p>
        </p:txBody>
      </p:sp>
    </p:spTree>
    <p:extLst>
      <p:ext uri="{BB962C8B-B14F-4D97-AF65-F5344CB8AC3E}">
        <p14:creationId xmlns:p14="http://schemas.microsoft.com/office/powerpoint/2010/main" xmlns="" val="301665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95729"/>
            <a:ext cx="1150888" cy="982947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531647" y="1550223"/>
            <a:ext cx="82758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smtClean="0"/>
              <a:t>Målgruppen    </a:t>
            </a:r>
            <a:endParaRPr lang="da-DK" sz="1400" b="1" dirty="0"/>
          </a:p>
          <a:p>
            <a:pPr marL="214313" indent="-214313">
              <a:buFont typeface="Arial"/>
              <a:buChar char="•"/>
            </a:pPr>
            <a:r>
              <a:rPr lang="da-DK" sz="2400" dirty="0" smtClean="0"/>
              <a:t>Exits </a:t>
            </a:r>
            <a:r>
              <a:rPr lang="da-DK" sz="2400" dirty="0"/>
              <a:t>målgruppe er indsatte og løsladte, som ikke selv har særlige ressourcer til at forbedre deres livssituation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Boligløse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Dårligt eller intet kriminalitetsfrit netværk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Har afsonet domme, ofte flere gange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Har en plettet straffeattest 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Er langt fra arbejdsmarkedet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Ofte har betydelig gæld fra sagsomkostninger mv. samt ’gadegæld’ 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Ofte har betydelige vanskeligheder ved kontakt med offentlige myndigheder</a:t>
            </a:r>
          </a:p>
          <a:p>
            <a:pPr marL="214313" indent="-214313">
              <a:buFont typeface="Arial"/>
              <a:buChar char="•"/>
            </a:pPr>
            <a:r>
              <a:rPr lang="da-DK" sz="2400" dirty="0"/>
              <a:t>Misbrugsproblemer</a:t>
            </a:r>
          </a:p>
        </p:txBody>
      </p:sp>
    </p:spTree>
    <p:extLst>
      <p:ext uri="{BB962C8B-B14F-4D97-AF65-F5344CB8AC3E}">
        <p14:creationId xmlns:p14="http://schemas.microsoft.com/office/powerpoint/2010/main" xmlns="" val="71693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647" y="972583"/>
            <a:ext cx="1825248" cy="554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fkuv.dk/_Resources/Persistent/d/d/d/4/ddd4e8d15374f11cd511699a53d0dfbb6ceeafeb/logo_samlet_pos_RGB-1120x164-1000x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9878" y="972583"/>
            <a:ext cx="3956438" cy="57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Bille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32" y="656680"/>
            <a:ext cx="1196608" cy="1021996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421682" y="1477170"/>
            <a:ext cx="854069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 smtClean="0"/>
              <a:t>Projektet</a:t>
            </a:r>
            <a:endParaRPr lang="da-DK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Café Exit har søgt og fået midler fra </a:t>
            </a:r>
            <a:r>
              <a:rPr lang="da-DK" sz="2400" dirty="0" err="1"/>
              <a:t>TrygFonden</a:t>
            </a:r>
            <a:endParaRPr lang="da-DK" sz="24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Café Exit er er kirkeligt socialt arbejde – vigtigt at </a:t>
            </a:r>
            <a:r>
              <a:rPr lang="da-DK" sz="2400" dirty="0" smtClean="0"/>
              <a:t>undersøge </a:t>
            </a:r>
            <a:r>
              <a:rPr lang="da-DK" sz="2400" dirty="0"/>
              <a:t>og lære af andre lande, hvordan vi kan udvikle arbejdet via kirker og kirkelige foreninger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 smtClean="0"/>
              <a:t>Projektet </a:t>
            </a:r>
            <a:r>
              <a:rPr lang="da-DK" sz="2400" dirty="0"/>
              <a:t>er gennemført i et samarbejde mellem FUV og Café Exit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FUV har haft opgaven med at sammenfatte rapporten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Ph.d. og nuværende generalsekretær i </a:t>
            </a:r>
            <a:r>
              <a:rPr lang="da-DK" sz="2400" dirty="0" err="1"/>
              <a:t>Danmission</a:t>
            </a:r>
            <a:r>
              <a:rPr lang="da-DK" sz="2400" dirty="0"/>
              <a:t> Jørgen Skov Sørensen har været ansat i 6 måneder til at udarbejde rapporten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/>
              <a:t>Rapporten bliver fremlagt på en konference den 20. maj </a:t>
            </a:r>
            <a:r>
              <a:rPr lang="da-DK" sz="2400" dirty="0" smtClean="0"/>
              <a:t>2016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da-DK" sz="2400" dirty="0" smtClean="0"/>
              <a:t>Håber </a:t>
            </a:r>
            <a:r>
              <a:rPr lang="da-DK" sz="2400" dirty="0"/>
              <a:t>rapporten kan være et element til en dialog om en strategisk plan for at hjælpe en udsat gruppe i vores samfund </a:t>
            </a:r>
          </a:p>
        </p:txBody>
      </p:sp>
    </p:spTree>
    <p:extLst>
      <p:ext uri="{BB962C8B-B14F-4D97-AF65-F5344CB8AC3E}">
        <p14:creationId xmlns:p14="http://schemas.microsoft.com/office/powerpoint/2010/main" xmlns="" val="198535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595</Words>
  <Application>Microsoft Office PowerPoint</Application>
  <PresentationFormat>Skærmshow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12</vt:i4>
      </vt:variant>
    </vt:vector>
  </HeadingPairs>
  <TitlesOfParts>
    <vt:vector size="13" baseType="lpstr">
      <vt:lpstr>Kontortema</vt:lpstr>
      <vt:lpstr>Dias nummer 1</vt:lpstr>
      <vt:lpstr>Dias nummer 2</vt:lpstr>
      <vt:lpstr>Dias nummer 3</vt:lpstr>
      <vt:lpstr>Dias nummer 4</vt:lpstr>
      <vt:lpstr>Dias nummer 5</vt:lpstr>
      <vt:lpstr>Dias nummer 6</vt:lpstr>
      <vt:lpstr>Dias nummer 7</vt:lpstr>
      <vt:lpstr>Dias nummer 8</vt:lpstr>
      <vt:lpstr>Dias nummer 9</vt:lpstr>
      <vt:lpstr>Dias nummer 10</vt:lpstr>
      <vt:lpstr>Dias nummer 11</vt:lpstr>
      <vt:lpstr>Dias nummer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Ole Bjørn Andersen</dc:creator>
  <cp:lastModifiedBy>Christian Kistrup</cp:lastModifiedBy>
  <cp:revision>58</cp:revision>
  <cp:lastPrinted>2016-01-24T16:15:17Z</cp:lastPrinted>
  <dcterms:created xsi:type="dcterms:W3CDTF">2014-09-14T12:46:11Z</dcterms:created>
  <dcterms:modified xsi:type="dcterms:W3CDTF">2016-05-13T06:49:29Z</dcterms:modified>
</cp:coreProperties>
</file>